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326" r:id="rId3"/>
    <p:sldId id="322" r:id="rId4"/>
    <p:sldId id="323" r:id="rId5"/>
    <p:sldId id="324" r:id="rId6"/>
    <p:sldId id="325" r:id="rId7"/>
    <p:sldId id="321" r:id="rId8"/>
    <p:sldId id="307" r:id="rId9"/>
    <p:sldId id="302" r:id="rId10"/>
    <p:sldId id="272" r:id="rId11"/>
    <p:sldId id="305" r:id="rId12"/>
    <p:sldId id="316" r:id="rId13"/>
    <p:sldId id="304" r:id="rId14"/>
    <p:sldId id="310" r:id="rId15"/>
    <p:sldId id="308" r:id="rId16"/>
    <p:sldId id="311" r:id="rId17"/>
    <p:sldId id="312" r:id="rId18"/>
    <p:sldId id="309" r:id="rId19"/>
    <p:sldId id="320" r:id="rId20"/>
    <p:sldId id="31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AFAFA"/>
    <a:srgbClr val="F0F6F9"/>
    <a:srgbClr val="DA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72005-CA46-4581-939E-043C1F2DD6FA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F2712-E93C-42A9-BDB7-560FEBF60E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F2712-E93C-42A9-BDB7-560FEBF60E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8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F2712-E93C-42A9-BDB7-560FEBF60E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6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FA7F3-01EA-4832-AE89-8236FA40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F078EF-F7A3-42BD-B570-25E44CBA3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28AC0-FFF8-4D5F-9CA2-7E1C11BD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2E7A1-408D-4455-98A8-919A362F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43ABB-AEDA-43DB-B79F-DCF6A564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5336B-783F-408A-9AC6-AFCF4E14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B0DE7-209A-492C-8AD2-59FE1C07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CF94E-9523-44F5-87C1-BBA7D125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D4A9B-0AF6-485D-88E4-3CF4C208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BB5DC-08D8-4881-A2DC-0D5A69EA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5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849EF-254F-476F-8DA3-175A95E25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832A31-3D6F-41F5-B3D1-2E3B60629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87641-50ED-4218-B727-35EA90F6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8648-4039-4CA5-A7C9-D3DD54F8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3FD5A-E2E4-4204-92D8-705FB370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1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BB4A-7D24-4E24-AE06-61115901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D3681-D401-485D-9722-89AA48CE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732AA-5387-4F9A-BF76-FEAA296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DBDD0-4D61-43B2-80B1-244140F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6AEF-4DB1-4BB9-9E9C-D199A0B5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0C5FA-3DD0-4CE9-8BCB-725F37CD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444C3-81A7-4581-A6F5-834EA3E63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84A68-6941-4D60-AC75-E84C72A3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D0DE-EF92-4512-AFB1-8EBCC07D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26154-130C-4887-A87D-BF809EB0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1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DFBD3-7243-4EEE-B901-2A6F1209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CA9FA-AF5A-4916-A4DB-BEFFC92EF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C2A1A-908B-4B7B-B5FD-D27F8D9A3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4589FC-3F44-4820-853F-5CA9B0D7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0C5DEE-5E27-4FF9-8175-8DBFE6AD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58E10-B6DA-4C62-B271-2B0775A7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0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C0354-4233-4428-BD30-6B02EDB3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F751A-D919-4E1B-AC27-99A18BE1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FE938-6837-4C71-AED7-B705821DE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539B42-6367-49EC-8BD1-66CA23E8A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3E7D9-83B2-4950-A9D9-CFE1C63D9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DFEF6B-8199-43C7-91C7-D5C3D5EE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E245A7-E692-4283-ACE1-2AFA6826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000EB-7DAC-4D12-BE33-C4AD8F4F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0DA33-1E8C-48F2-9369-5DBE5AF7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ECE128-403F-4AE7-84D3-70D861C8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A5921-E399-4C72-A281-94C9589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023FDB-C0D3-46B3-BB67-50FE92C3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1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AD2E07-33EA-45B8-964E-FF0D3107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37D0-ADE9-487B-AAA6-9239FF72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A3FAAF-4625-4D3B-8989-1EE07AB8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03934-7679-4B3D-B8BD-904294A4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BF048-876D-4745-BC59-7F9960830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2D9B6-FC59-42FD-892C-8D17D1ADF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EF2D8E-26DF-4E59-94B4-64481DD9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6503C3-B7E6-4EB4-BAAD-B36FCA99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4B4707-2478-4717-A440-914E00BF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7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2C589-75A3-4AB0-8CFC-7C0523AC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7E22F0-D2C9-48D8-82EE-A75330E9C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27C0E-EE08-449E-BD9B-1C3CAD857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8B27A-D79B-4568-B703-C6188DF3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2C5903-6090-4278-9469-7D037AA5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894F1-36E0-42E1-928E-4ADB26A7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6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175C8-E718-4594-A4F7-8C822BBD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EA440-3AC6-4711-A222-92B729D9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2C59A-721C-4BC6-830D-782C146E2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20BD-CBCE-4C41-A816-4380A8CA6193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1A93E-4176-42B5-A4AA-31ED91599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50B94-18CE-42DF-9DB8-4C3124179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EA22A-ECCD-4265-A5A2-C47D0B5C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5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3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4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68110" y="2194416"/>
            <a:ext cx="7202929" cy="4442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784"/>
            <a:ext cx="12083970" cy="61710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63" y="747639"/>
            <a:ext cx="8466992" cy="34993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48608" y="439615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4712" y="780538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6753" y="747639"/>
            <a:ext cx="1784838" cy="49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69" y="53931"/>
            <a:ext cx="1933575" cy="7521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53856" y="345340"/>
            <a:ext cx="1784838" cy="7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638B94-F65F-4387-A6BE-9FD3A7B2D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067" y="239468"/>
            <a:ext cx="3438293" cy="3811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2FB0CD-A0A4-4CE6-BEBC-A132A8933933}"/>
              </a:ext>
            </a:extLst>
          </p:cNvPr>
          <p:cNvSpPr/>
          <p:nvPr/>
        </p:nvSpPr>
        <p:spPr>
          <a:xfrm>
            <a:off x="1890346" y="897494"/>
            <a:ext cx="8748348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동아리 조회        우수 동아리          게시판           주변 음식점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977987-3659-42B1-9193-D3DFC394A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087" b="5494"/>
          <a:stretch/>
        </p:blipFill>
        <p:spPr>
          <a:xfrm>
            <a:off x="0" y="4268597"/>
            <a:ext cx="12192000" cy="2566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676D5-8B12-4BE4-8134-2A7A733B285E}"/>
              </a:ext>
            </a:extLst>
          </p:cNvPr>
          <p:cNvSpPr txBox="1"/>
          <p:nvPr/>
        </p:nvSpPr>
        <p:spPr>
          <a:xfrm>
            <a:off x="8966447" y="1811045"/>
            <a:ext cx="1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공지사항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F72B9-E392-473B-929C-B4C39398E8BA}"/>
              </a:ext>
            </a:extLst>
          </p:cNvPr>
          <p:cNvSpPr txBox="1"/>
          <p:nvPr/>
        </p:nvSpPr>
        <p:spPr>
          <a:xfrm>
            <a:off x="9873449" y="5211424"/>
            <a:ext cx="156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비로그인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추천동아리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67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A9B0B2-A964-4678-BD38-87EAC56AD848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E279363-1066-4D4C-8E78-DA525FFDEAFA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0DA9489-BE06-4902-BB07-7177056B0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D60F81-E5BD-432B-BF67-591A4469E279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1D4F1D-F0BC-4B78-8400-AA3070DBC037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2A566C-E3CD-4847-838C-81EDB0622896}"/>
              </a:ext>
            </a:extLst>
          </p:cNvPr>
          <p:cNvCxnSpPr>
            <a:cxnSpLocks/>
          </p:cNvCxnSpPr>
          <p:nvPr/>
        </p:nvCxnSpPr>
        <p:spPr>
          <a:xfrm flipV="1">
            <a:off x="1866900" y="5609116"/>
            <a:ext cx="437788" cy="661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036E3F-1954-44E0-9B40-FE5FDB00E887}"/>
              </a:ext>
            </a:extLst>
          </p:cNvPr>
          <p:cNvSpPr txBox="1"/>
          <p:nvPr/>
        </p:nvSpPr>
        <p:spPr>
          <a:xfrm>
            <a:off x="2304688" y="5470617"/>
            <a:ext cx="199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전체 관리자한테만 </a:t>
            </a:r>
            <a:endParaRPr lang="en-US" altLang="ko-KR" sz="1200" dirty="0"/>
          </a:p>
          <a:p>
            <a:r>
              <a:rPr lang="ko-KR" altLang="en-US" sz="1200" dirty="0"/>
              <a:t>보이게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266575-E1AC-4A11-ACE5-9725FC3DF079}"/>
              </a:ext>
            </a:extLst>
          </p:cNvPr>
          <p:cNvSpPr/>
          <p:nvPr/>
        </p:nvSpPr>
        <p:spPr>
          <a:xfrm>
            <a:off x="1183437" y="6051544"/>
            <a:ext cx="740036" cy="286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4AB1AD-F375-42F1-90F5-AA9BCEEA6199}"/>
              </a:ext>
            </a:extLst>
          </p:cNvPr>
          <p:cNvGrpSpPr/>
          <p:nvPr/>
        </p:nvGrpSpPr>
        <p:grpSpPr>
          <a:xfrm>
            <a:off x="4096919" y="798837"/>
            <a:ext cx="1478650" cy="5395870"/>
            <a:chOff x="5439386" y="923918"/>
            <a:chExt cx="1478650" cy="539587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351938-7920-430C-9C1D-CBD5EB982F9A}"/>
                </a:ext>
              </a:extLst>
            </p:cNvPr>
            <p:cNvGrpSpPr/>
            <p:nvPr/>
          </p:nvGrpSpPr>
          <p:grpSpPr>
            <a:xfrm>
              <a:off x="5439386" y="923918"/>
              <a:ext cx="1478650" cy="5395870"/>
              <a:chOff x="5439386" y="923918"/>
              <a:chExt cx="1478650" cy="539587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78FA9BD-849C-4710-8122-F558735979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330" t="22223" r="65833" b="7475"/>
              <a:stretch/>
            </p:blipFill>
            <p:spPr>
              <a:xfrm>
                <a:off x="5439386" y="923918"/>
                <a:ext cx="1478650" cy="5395870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FC656D7-93CA-45E4-9983-19F2AB75351F}"/>
                  </a:ext>
                </a:extLst>
              </p:cNvPr>
              <p:cNvSpPr/>
              <p:nvPr/>
            </p:nvSpPr>
            <p:spPr>
              <a:xfrm>
                <a:off x="5818186" y="3359512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5E1235-4F8A-4981-AEB2-5F5B8CC3723B}"/>
                </a:ext>
              </a:extLst>
            </p:cNvPr>
            <p:cNvSpPr/>
            <p:nvPr/>
          </p:nvSpPr>
          <p:spPr>
            <a:xfrm>
              <a:off x="5601662" y="2672179"/>
              <a:ext cx="1154097" cy="393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Tx/>
                <a:buChar char="-"/>
              </a:pPr>
              <a:r>
                <a:rPr lang="ko-KR" altLang="en-US" sz="11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직급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1100" dirty="0">
                  <a:solidFill>
                    <a:schemeClr val="tx1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회원</a:t>
              </a:r>
              <a:endParaRPr lang="en-US" altLang="ko-KR" sz="1100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1D78CD7-1064-49C9-8B1D-9FA2866B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811" y="1382573"/>
            <a:ext cx="4267199" cy="336708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B29B451-318E-42DF-A096-C7C2B79E287C}"/>
              </a:ext>
            </a:extLst>
          </p:cNvPr>
          <p:cNvSpPr/>
          <p:nvPr/>
        </p:nvSpPr>
        <p:spPr>
          <a:xfrm>
            <a:off x="5194354" y="2332561"/>
            <a:ext cx="371945" cy="277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670D95-9A6D-4D55-AAEA-1C99F2BC923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>
            <a:off x="5566299" y="2471298"/>
            <a:ext cx="312512" cy="594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3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6EBB0A-E70B-4EEF-A4E2-961D40695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7" t="28956" r="26658" b="42361"/>
          <a:stretch/>
        </p:blipFill>
        <p:spPr>
          <a:xfrm>
            <a:off x="2930771" y="2379863"/>
            <a:ext cx="6581775" cy="19670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D5621C-6402-4230-AABA-EF6C85E7E3D8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물품 목록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2740B8-AFC4-4090-BB12-DEB24F68544F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7F9E883-69F5-41DD-AC86-EB39063A1998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261950A-0C81-469F-A3E7-D46E9B4FF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8D7545B-75DD-4CE6-B725-183B9CB7C0F5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F60054-0787-41BD-9085-7E422C139089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CC726C-21E2-4167-BF28-B582A634F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67" y="2736489"/>
            <a:ext cx="539395" cy="3005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8802CB6-3E1A-48D7-82E5-08572FCB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141" y="3013423"/>
            <a:ext cx="539395" cy="3005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295B1D2-8FB6-4708-840E-0D5C1F4CE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69" y="3313943"/>
            <a:ext cx="539395" cy="3005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00934E-F970-4C6C-B055-41C738414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023" y="3590877"/>
            <a:ext cx="539395" cy="3005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AA014AD-A5E6-4C6B-93B9-C90250EF7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68" y="3862063"/>
            <a:ext cx="539395" cy="300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E92B0E-4410-4ED6-BC31-561869DB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24" y="5118059"/>
            <a:ext cx="838200" cy="409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06E658-95BE-4522-B717-AB3FEA4F6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039" y="5118059"/>
            <a:ext cx="885825" cy="36195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5F7415-91E6-4931-A4E9-DA232D65C349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C295B73-EB31-4B6B-B857-871944FF1D68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DAEC6FB7-287D-4124-B2D3-207279CDF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D13DC27A-35C4-4D72-B74A-11F4B784F8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908DD5-311A-483E-B832-5643E2EDA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FE6EEFB-7039-469C-A449-C0A0293D2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21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146D91-12AD-4138-B776-A58B1289F79C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ADCE4-5039-436B-8D58-44478397C64E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162D0B-9EB4-4F1B-ABD3-45A4F4E31F55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D6D5F4C-C63C-43BE-8644-55B8BA5AA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EEF905B-0F6B-46A5-874D-EA504767C8D0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8E7303-171C-4413-8875-A8FECB586B92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C41D06-7BD7-48C8-91A9-EDDEC98AAEE0}"/>
              </a:ext>
            </a:extLst>
          </p:cNvPr>
          <p:cNvGrpSpPr/>
          <p:nvPr/>
        </p:nvGrpSpPr>
        <p:grpSpPr>
          <a:xfrm>
            <a:off x="2830329" y="1674507"/>
            <a:ext cx="1348406" cy="478525"/>
            <a:chOff x="2933412" y="1450542"/>
            <a:chExt cx="1685925" cy="4286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E0CC6A3-5EAD-435C-B89F-23B4D393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3412" y="1450542"/>
              <a:ext cx="857250" cy="4286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59D66E3-A34E-4400-A71A-58F84EA4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0662" y="1450542"/>
              <a:ext cx="828675" cy="40005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8733BE1-79A5-4016-8B36-81CB64CCF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970" y="4726245"/>
            <a:ext cx="838200" cy="4000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BA9CB8-2A89-4ED4-9C8B-F2C72580E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966" y="4754820"/>
            <a:ext cx="885825" cy="37147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8EEB47C-89E2-41A8-B0FE-2E4BC1071A18}"/>
              </a:ext>
            </a:extLst>
          </p:cNvPr>
          <p:cNvGrpSpPr/>
          <p:nvPr/>
        </p:nvGrpSpPr>
        <p:grpSpPr>
          <a:xfrm>
            <a:off x="2661819" y="2537618"/>
            <a:ext cx="7405817" cy="1968020"/>
            <a:chOff x="2661819" y="2433573"/>
            <a:chExt cx="7405817" cy="19680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3DB44E-9AD4-4A90-9A70-245A9E688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288" t="32323" r="19854" b="37509"/>
            <a:stretch/>
          </p:blipFill>
          <p:spPr>
            <a:xfrm>
              <a:off x="2661819" y="2433573"/>
              <a:ext cx="7405817" cy="196802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8F9A70A-DF8B-49D3-B3B0-E7960ED0641F}"/>
                </a:ext>
              </a:extLst>
            </p:cNvPr>
            <p:cNvGrpSpPr/>
            <p:nvPr/>
          </p:nvGrpSpPr>
          <p:grpSpPr>
            <a:xfrm>
              <a:off x="2781490" y="4093373"/>
              <a:ext cx="1430192" cy="268548"/>
              <a:chOff x="3197226" y="4864573"/>
              <a:chExt cx="1714500" cy="381000"/>
            </a:xfrm>
            <a:solidFill>
              <a:srgbClr val="F0F6F9"/>
            </a:solidFill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6214C31-A495-4C35-B934-54CD927D5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7226" y="4864573"/>
                <a:ext cx="866775" cy="381000"/>
              </a:xfrm>
              <a:prstGeom prst="rect">
                <a:avLst/>
              </a:prstGeom>
              <a:grpFill/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E9B9379-7B57-42E6-85F3-986E94CF2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4002" y="4873779"/>
                <a:ext cx="847724" cy="361949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EA5293A-6AB8-4094-BDA8-FB87FCF9093C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00597E-E28D-4582-AA08-7A97A3FA96A8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1E0879B-424B-4D36-AE5B-77FB44000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0788FE7-C492-49CC-A302-BF5404DFD3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6B6CE8A-A03E-480D-910A-40458AE42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344CCDF-5688-45BD-927F-A7463AF24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23292F-BC7B-4B10-9761-03D195505DBA}"/>
              </a:ext>
            </a:extLst>
          </p:cNvPr>
          <p:cNvGrpSpPr/>
          <p:nvPr/>
        </p:nvGrpSpPr>
        <p:grpSpPr>
          <a:xfrm>
            <a:off x="8202967" y="2122380"/>
            <a:ext cx="1478008" cy="290647"/>
            <a:chOff x="4381254" y="2077037"/>
            <a:chExt cx="1478008" cy="2906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CBA747-F064-475A-93A8-2B4CC2F5D817}"/>
                </a:ext>
              </a:extLst>
            </p:cNvPr>
            <p:cNvSpPr txBox="1"/>
            <p:nvPr/>
          </p:nvSpPr>
          <p:spPr>
            <a:xfrm>
              <a:off x="4381254" y="2077037"/>
              <a:ext cx="1478008" cy="290647"/>
            </a:xfrm>
            <a:prstGeom prst="rect">
              <a:avLst/>
            </a:prstGeom>
            <a:solidFill>
              <a:srgbClr val="FAFA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3C0FA15-FB04-4E6E-B7AB-DDDC64EE0DD7}"/>
                </a:ext>
              </a:extLst>
            </p:cNvPr>
            <p:cNvSpPr/>
            <p:nvPr/>
          </p:nvSpPr>
          <p:spPr>
            <a:xfrm>
              <a:off x="4503136" y="2131927"/>
              <a:ext cx="541538" cy="193748"/>
            </a:xfrm>
            <a:prstGeom prst="roundRect">
              <a:avLst/>
            </a:prstGeom>
            <a:solidFill>
              <a:srgbClr val="DAC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월별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2EA91BE-4FD8-4BAC-8CC9-321B52E387AC}"/>
                </a:ext>
              </a:extLst>
            </p:cNvPr>
            <p:cNvSpPr/>
            <p:nvPr/>
          </p:nvSpPr>
          <p:spPr>
            <a:xfrm>
              <a:off x="5195886" y="2133213"/>
              <a:ext cx="541538" cy="193748"/>
            </a:xfrm>
            <a:prstGeom prst="roundRect">
              <a:avLst/>
            </a:prstGeom>
            <a:solidFill>
              <a:srgbClr val="DAC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4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61037D-3833-46AD-98E3-0AD8CA224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0" t="28987" r="25964" b="40612"/>
          <a:stretch/>
        </p:blipFill>
        <p:spPr>
          <a:xfrm>
            <a:off x="2905387" y="2357582"/>
            <a:ext cx="6793483" cy="21428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73C194-A1F8-4696-BF10-6F4A927D5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75" y="4373617"/>
            <a:ext cx="3810000" cy="9334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90507E-641B-4753-A698-C7DD93A0B014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목록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3BA9B9-F754-4BA1-A009-BCC9F079AA3E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801ED7B-3491-4C63-AE89-89F46C41A5FC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8797A8F-6E9F-4E42-BF23-1DCB3CACCC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AFA9D3-1636-4968-923E-58D484DBE3DD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A85A6D-7989-4972-A52E-F8B165220DDB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F553F1-B669-41B8-A1B2-17047B21AD99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2644D5-816F-4DA0-AEF0-8CB5F422F5D5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88CDEB07-7352-4348-98EC-9D422685F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33BA5F0-77DE-4229-9134-CEC9573FE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304F76C-6E0C-4B8B-B223-69A16A80F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9CF2516-1FF7-4431-9E6F-055D685D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29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C66E8-E3F8-49C8-99F5-C346FB222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16746" r="18560" b="22694"/>
          <a:stretch/>
        </p:blipFill>
        <p:spPr>
          <a:xfrm>
            <a:off x="2788886" y="2087654"/>
            <a:ext cx="6865060" cy="37304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D3245D-1D33-472B-8630-B208CE26887F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F70F82-327F-4444-ACCB-8FA75EA019C6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1E7D9B7-1FC6-420C-AD82-D2336631FBF6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009622C-F2BF-49DA-A12F-07F5262ABF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8D3FE4F-0BCE-4527-B854-6AD298E81FEE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F072A7-7E1D-41F2-BF69-79EEB338F3F5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30AB48-CDA5-462C-8581-57B74703EB38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283B92F-374D-4D58-BE7A-D593811EFF36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19C8E24-8E61-4955-95E3-DEEDE8683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D08B5D9-3AD3-45FF-88C3-68D8A00D9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ADE9B1-27A3-4661-BA89-88D5F5062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03E38FF-29D7-4E5C-81E1-EFC6A6AA8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7FD75-E983-42BE-BFBF-A9DD86233C7D}"/>
              </a:ext>
            </a:extLst>
          </p:cNvPr>
          <p:cNvSpPr txBox="1"/>
          <p:nvPr/>
        </p:nvSpPr>
        <p:spPr>
          <a:xfrm>
            <a:off x="2974019" y="1775534"/>
            <a:ext cx="184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공 지 사 항</a:t>
            </a:r>
          </a:p>
        </p:txBody>
      </p:sp>
    </p:spTree>
    <p:extLst>
      <p:ext uri="{BB962C8B-B14F-4D97-AF65-F5344CB8AC3E}">
        <p14:creationId xmlns:p14="http://schemas.microsoft.com/office/powerpoint/2010/main" val="18021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FB757E-5625-4F0F-AD25-F0275B690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0" t="18585" r="5303" b="8564"/>
          <a:stretch/>
        </p:blipFill>
        <p:spPr>
          <a:xfrm>
            <a:off x="2550904" y="1485482"/>
            <a:ext cx="7395886" cy="41275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009567-B93A-44F6-938C-020A36AA25CA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회원 승인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E3E10B-D8AC-4E23-95D8-BCDC92F56C9D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0B63C6-7E1F-40E2-99A9-53120E7CA466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9CC4541-C8EF-4911-B395-7B9723A26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F1721F3-6CA7-47FF-A0FC-5BB523809D90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0160FEF-C211-4E1C-8F05-C7F3C3851752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E02635-DD11-46D5-870B-3F814106A38C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462A752-D013-4FC3-AE9B-E01D5C01C096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A8B05A7-7A0E-4B58-955A-D312ED76B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6DB235A-948B-433A-8C65-61C2D85F8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1BCE44-8D45-4089-8CE9-723DFD0DF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DDE0447-1AC8-4465-976A-9CEE76D7D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87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973C0E-9B0C-4661-B39C-FBCA4F900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7" t="18721" r="5758" b="8562"/>
          <a:stretch/>
        </p:blipFill>
        <p:spPr>
          <a:xfrm>
            <a:off x="2682544" y="1701800"/>
            <a:ext cx="7180041" cy="4064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D5BEE0-2C04-4DC0-9F84-073DFF85EBB2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회원 관리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DD0E13-608E-40E6-A054-99F0F9EC39BD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FC538B-E59C-47CC-88F5-2AF8A87AC8F1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4FDF004-681F-4303-86A1-67365E7A1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B5490A2-1480-4062-BD89-CCA718238195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73D3E3-4CA9-45F9-90EF-BA652A02D781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26DD45-7A1E-4977-A8C8-5A75A314AEB6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E633C34-A3DD-43CF-8578-86719041A907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1FDF8CE-7FF2-4CF1-BE3C-FA0E0982B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39DFD43-E24E-4780-AE90-1DD8DFBBFB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D355723-F74F-465C-BE8E-FF378745C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C31528-F2BF-4186-A72F-BE97D2426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94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332648-81D0-42B1-9297-DBFA484CC554}"/>
              </a:ext>
            </a:extLst>
          </p:cNvPr>
          <p:cNvSpPr/>
          <p:nvPr/>
        </p:nvSpPr>
        <p:spPr>
          <a:xfrm>
            <a:off x="10461896" y="163007"/>
            <a:ext cx="1619268" cy="880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회원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팝업창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C445D-5799-4FD8-B008-27B0753A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489" y="1489221"/>
            <a:ext cx="6000810" cy="4178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5441BF-E155-46F0-A646-BD8977DD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896" y="1489221"/>
            <a:ext cx="838251" cy="4064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803C13-D38F-4283-A57B-F6AE425D0248}"/>
              </a:ext>
            </a:extLst>
          </p:cNvPr>
          <p:cNvCxnSpPr>
            <a:endCxn id="6" idx="1"/>
          </p:cNvCxnSpPr>
          <p:nvPr/>
        </p:nvCxnSpPr>
        <p:spPr>
          <a:xfrm flipV="1">
            <a:off x="8525164" y="1692434"/>
            <a:ext cx="1936732" cy="4134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4179A-3314-4F0B-AFBD-B0F551A0511A}"/>
              </a:ext>
            </a:extLst>
          </p:cNvPr>
          <p:cNvSpPr txBox="1"/>
          <p:nvPr/>
        </p:nvSpPr>
        <p:spPr>
          <a:xfrm>
            <a:off x="10629602" y="1991778"/>
            <a:ext cx="1451561" cy="172354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</a:t>
            </a:r>
            <a:r>
              <a:rPr lang="en-US" altLang="ko-KR" sz="1400" dirty="0"/>
              <a:t>(admin)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ko-KR" altLang="en-US" sz="1400" dirty="0"/>
              <a:t>회장등록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동아리 임원 </a:t>
            </a:r>
            <a:r>
              <a:rPr lang="en-US" altLang="ko-KR" sz="1400" dirty="0"/>
              <a:t>: </a:t>
            </a:r>
            <a:r>
              <a:rPr lang="ko-KR" altLang="en-US" sz="1400" dirty="0"/>
              <a:t>회장위임</a:t>
            </a:r>
            <a:endParaRPr lang="en-US" altLang="ko-KR" sz="1400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02492-0148-4A40-9892-997429D24244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4060D3-628B-446A-BBA2-F79CC0A928E4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FCAE6F3-3F11-4C42-B1B4-EC7EF0F0C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1ECF8AB-8400-48B8-B17F-647033D5AF44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41D93-049A-4B9E-B6C0-785EBFD97C8B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E8F454-64B4-4E9D-9FF0-B5E8E809908F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4B0AFF2-8C9E-4DFE-98D8-A2EB33AE50E6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B3748E3-F6CC-46A9-ACC3-3578C8EAF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959761E-3B7D-4D97-B35D-11527D69B5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1EC6A26-AAC3-4F50-AFC5-5BF839480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8C9067F-2C1E-4F5D-A4F5-B4D1107A1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98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146D91-12AD-4138-B776-A58B1289F79C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관리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등록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팝업창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7459C-B6AC-4C67-AC10-9E54AD7A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000" y="1041327"/>
            <a:ext cx="6815349" cy="507451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E26B2D-7FAD-45BF-86B9-687AC26CE6ED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4D1F48-F66E-4452-9320-B1F112C2F1D8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8BE1690-8F95-4759-9CBB-37B648A618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BA1F5E-F338-4A51-A3F9-D00973F7DAF1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02991F-8837-4FDF-BD04-AD105E802D81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B1FCD0-1D74-4E55-BF1D-851C6B3D5FEB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78E319-2AE4-45B1-A486-387E86D46222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92B4F70-CEF7-40C5-83DF-0163DA6B0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F3645E9-8FC4-4096-89BF-AF5D512C0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91E22FB-46B0-41C3-9AE7-64465DF57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96F145-0E06-4535-8C2F-A8017EBCB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63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19CF4-5B60-4FB2-BE12-EFF7D4026699}"/>
              </a:ext>
            </a:extLst>
          </p:cNvPr>
          <p:cNvSpPr txBox="1"/>
          <p:nvPr/>
        </p:nvSpPr>
        <p:spPr>
          <a:xfrm>
            <a:off x="637563" y="687897"/>
            <a:ext cx="596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설계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9F92-3BDD-4444-84B8-68F117B6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61"/>
            <a:ext cx="12192000" cy="37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F47D3A-8309-40FF-AF65-9BAA72BB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1" b="5373"/>
          <a:stretch/>
        </p:blipFill>
        <p:spPr>
          <a:xfrm>
            <a:off x="0" y="452760"/>
            <a:ext cx="12192000" cy="6036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9330D3-D180-41A1-960C-2F1A4B03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511" y="3784107"/>
            <a:ext cx="4482489" cy="3511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9F50FA-71DD-477E-89D0-E03F7D5332F5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추천 동아리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6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146D91-12AD-4138-B776-A58B1289F79C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물품 목록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28DCB9-3D4D-4161-8AB6-B2DC0A56881F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5A20A4-B409-48A1-88AF-75CA5E507AF2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4B1682B-250D-4CFD-BC83-6D9E2DDBB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6C80286-8991-4B68-80A7-4B759988CB69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8DED7D-73F2-488F-96D6-257E7E1DB250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585284-50E6-440F-B62B-D781C039ADC3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9AC3420-BC7F-4510-BE7F-DFC82F9B7CF9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5899835-ECC6-45BC-92CE-A68FDC02A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11531629-DDB0-4D0A-B7FC-28193C44E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B3A16F4-9E18-4A55-B1F5-40C8F08E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D6283B1-C8EE-479D-84F9-61F438A5A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0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2A8F6D-67A3-4C4F-9D23-BD52534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2" b="5114"/>
          <a:stretch/>
        </p:blipFill>
        <p:spPr>
          <a:xfrm>
            <a:off x="0" y="452761"/>
            <a:ext cx="12192000" cy="6054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A9CE00-306C-431A-A0B0-0F9EDDA5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67" y="650983"/>
            <a:ext cx="3124200" cy="371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2AF42C-2003-415E-8B33-E42832099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65FAFB-2D63-4084-9B04-F1B9CF1BC533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조회</a:t>
            </a:r>
          </a:p>
        </p:txBody>
      </p:sp>
    </p:spTree>
    <p:extLst>
      <p:ext uri="{BB962C8B-B14F-4D97-AF65-F5344CB8AC3E}">
        <p14:creationId xmlns:p14="http://schemas.microsoft.com/office/powerpoint/2010/main" val="334717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6A79F0-395C-4BD3-B39B-E91D96AB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" b="5242"/>
          <a:stretch/>
        </p:blipFill>
        <p:spPr>
          <a:xfrm>
            <a:off x="0" y="479395"/>
            <a:ext cx="12192000" cy="6019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E98F27-44F0-45D3-BB2B-7FD8BD834C30}"/>
              </a:ext>
            </a:extLst>
          </p:cNvPr>
          <p:cNvSpPr/>
          <p:nvPr/>
        </p:nvSpPr>
        <p:spPr>
          <a:xfrm>
            <a:off x="3923930" y="1429305"/>
            <a:ext cx="2760955" cy="284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C3D6A-26E0-4AE0-9B4A-F3DB5149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72" y="1238805"/>
            <a:ext cx="2590800" cy="381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F8E91F-D9CB-46A6-9CEA-6B9E438F969D}"/>
              </a:ext>
            </a:extLst>
          </p:cNvPr>
          <p:cNvSpPr/>
          <p:nvPr/>
        </p:nvSpPr>
        <p:spPr>
          <a:xfrm>
            <a:off x="2583402" y="1757778"/>
            <a:ext cx="399495" cy="346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DF3EA6-4C8B-4730-B120-1BCA083002BA}"/>
              </a:ext>
            </a:extLst>
          </p:cNvPr>
          <p:cNvSpPr/>
          <p:nvPr/>
        </p:nvSpPr>
        <p:spPr>
          <a:xfrm>
            <a:off x="2556769" y="3667957"/>
            <a:ext cx="399495" cy="346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67B94-6E93-4A9A-99CD-1C1039CCD76A}"/>
              </a:ext>
            </a:extLst>
          </p:cNvPr>
          <p:cNvSpPr/>
          <p:nvPr/>
        </p:nvSpPr>
        <p:spPr>
          <a:xfrm>
            <a:off x="2583402" y="5649157"/>
            <a:ext cx="399495" cy="3462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1ACBA4-6A23-4BC1-963B-72AD3D0E7F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08DB39-8CEA-48A3-A404-D31CDEFDD412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우수 동아리</a:t>
            </a:r>
          </a:p>
        </p:txBody>
      </p:sp>
    </p:spTree>
    <p:extLst>
      <p:ext uri="{BB962C8B-B14F-4D97-AF65-F5344CB8AC3E}">
        <p14:creationId xmlns:p14="http://schemas.microsoft.com/office/powerpoint/2010/main" val="75964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118108-B601-4D00-90FC-EF10875D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3" b="84207"/>
          <a:stretch/>
        </p:blipFill>
        <p:spPr>
          <a:xfrm>
            <a:off x="0" y="435007"/>
            <a:ext cx="12192000" cy="6480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5A6E6F-8A7F-44B2-9DEA-C9382989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578" y="1680268"/>
            <a:ext cx="7889061" cy="468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D5D887-8352-4A8A-9DB6-5DC11700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34" y="2473925"/>
            <a:ext cx="8048625" cy="2985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56697-7538-47CC-BCB0-E8836F133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945495-6531-4F25-8CA6-64F44105E66C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3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3D645B-E8B7-403B-B544-A119F773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4" b="3560"/>
          <a:stretch/>
        </p:blipFill>
        <p:spPr>
          <a:xfrm>
            <a:off x="0" y="426128"/>
            <a:ext cx="12192000" cy="6187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C1BA6-32CB-40C0-96E5-1E8316CD3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2" b="84078"/>
          <a:stretch/>
        </p:blipFill>
        <p:spPr>
          <a:xfrm>
            <a:off x="0" y="452760"/>
            <a:ext cx="12192000" cy="6391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2E324C-DFD1-4CEF-AAB0-C8888C7A0D6A}"/>
              </a:ext>
            </a:extLst>
          </p:cNvPr>
          <p:cNvSpPr/>
          <p:nvPr/>
        </p:nvSpPr>
        <p:spPr>
          <a:xfrm>
            <a:off x="10470774" y="32185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주변 음식점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5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68110" y="2194416"/>
            <a:ext cx="7202929" cy="4442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784"/>
            <a:ext cx="12083970" cy="61710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63" y="747639"/>
            <a:ext cx="8466992" cy="34993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48608" y="439615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4712" y="780538"/>
            <a:ext cx="1784838" cy="308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6753" y="747639"/>
            <a:ext cx="1784838" cy="49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69" y="53931"/>
            <a:ext cx="1933575" cy="7521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53856" y="345340"/>
            <a:ext cx="1784838" cy="7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0346" y="897494"/>
            <a:ext cx="8748348" cy="334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동아리 조회        우수 동아리          게시판           주변 음식점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DF480-0E13-4B9B-B8FC-3DCB9424D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07" b="7604"/>
          <a:stretch/>
        </p:blipFill>
        <p:spPr>
          <a:xfrm>
            <a:off x="7069917" y="174270"/>
            <a:ext cx="1710237" cy="30802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087607-3EC7-412E-85CD-361034E72B54}"/>
              </a:ext>
            </a:extLst>
          </p:cNvPr>
          <p:cNvGrpSpPr/>
          <p:nvPr/>
        </p:nvGrpSpPr>
        <p:grpSpPr>
          <a:xfrm>
            <a:off x="8843062" y="149350"/>
            <a:ext cx="1721930" cy="346304"/>
            <a:chOff x="8843062" y="149350"/>
            <a:chExt cx="1721930" cy="34630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0E1DF14-3B62-4342-9685-48C4DB30203C}"/>
                </a:ext>
              </a:extLst>
            </p:cNvPr>
            <p:cNvGrpSpPr/>
            <p:nvPr/>
          </p:nvGrpSpPr>
          <p:grpSpPr>
            <a:xfrm>
              <a:off x="8843062" y="166332"/>
              <a:ext cx="1721930" cy="257176"/>
              <a:chOff x="7858124" y="421657"/>
              <a:chExt cx="1721930" cy="25717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D94905A-E949-4026-94F2-59E7C9AA2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167683D-E482-46AB-81EE-9324CCE595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543BE00-4E0A-4FB6-8B09-9BBE29FD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3062" y="149350"/>
              <a:ext cx="1010053" cy="34630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DD0A47-BADA-4F68-9217-F827D8AAFBC6}"/>
              </a:ext>
            </a:extLst>
          </p:cNvPr>
          <p:cNvSpPr/>
          <p:nvPr/>
        </p:nvSpPr>
        <p:spPr>
          <a:xfrm>
            <a:off x="9081856" y="4589755"/>
            <a:ext cx="771259" cy="20107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AC4F59-0E3D-4AB5-8FB7-860266F36E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7346" b="5036"/>
          <a:stretch/>
        </p:blipFill>
        <p:spPr>
          <a:xfrm>
            <a:off x="0" y="4291116"/>
            <a:ext cx="12192000" cy="25798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5FE1A2-513C-4D78-B563-B4E4AEA466B0}"/>
              </a:ext>
            </a:extLst>
          </p:cNvPr>
          <p:cNvSpPr/>
          <p:nvPr/>
        </p:nvSpPr>
        <p:spPr>
          <a:xfrm>
            <a:off x="8843062" y="4536260"/>
            <a:ext cx="771259" cy="25457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F2CDDB-5136-4819-BDE3-53B4B00002CD}"/>
              </a:ext>
            </a:extLst>
          </p:cNvPr>
          <p:cNvSpPr/>
          <p:nvPr/>
        </p:nvSpPr>
        <p:spPr>
          <a:xfrm>
            <a:off x="3282480" y="4508067"/>
            <a:ext cx="771259" cy="25457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5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E2F58D-D953-4886-B098-9475C1C2B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5"/>
          <a:stretch/>
        </p:blipFill>
        <p:spPr>
          <a:xfrm>
            <a:off x="2835807" y="1062824"/>
            <a:ext cx="6839736" cy="52951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2D091B-E7A4-4EDD-BD42-0F6BDBAF4809}"/>
              </a:ext>
            </a:extLst>
          </p:cNvPr>
          <p:cNvSpPr/>
          <p:nvPr/>
        </p:nvSpPr>
        <p:spPr>
          <a:xfrm>
            <a:off x="10461896" y="163007"/>
            <a:ext cx="1628504" cy="42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동아리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9B4EF2-3169-4641-B5FC-67B8A8E4786A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2BAB7D6-D75E-4739-9C46-29766DFA074E}"/>
                </a:ext>
              </a:extLst>
            </p:cNvPr>
            <p:cNvGrpSpPr/>
            <p:nvPr/>
          </p:nvGrpSpPr>
          <p:grpSpPr>
            <a:xfrm>
              <a:off x="910804" y="886411"/>
              <a:ext cx="1393884" cy="5384352"/>
              <a:chOff x="910804" y="886411"/>
              <a:chExt cx="1393884" cy="53843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14DB24D-0145-486C-A3DD-F0CEB6537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627" t="21954" r="65758" b="5152"/>
              <a:stretch/>
            </p:blipFill>
            <p:spPr>
              <a:xfrm>
                <a:off x="910804" y="886411"/>
                <a:ext cx="1393884" cy="5384352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E98ECD8-15A3-49E9-A609-AFD6CB2300E0}"/>
                  </a:ext>
                </a:extLst>
              </p:cNvPr>
              <p:cNvSpPr/>
              <p:nvPr/>
            </p:nvSpPr>
            <p:spPr>
              <a:xfrm>
                <a:off x="1218073" y="3334609"/>
                <a:ext cx="860110" cy="2190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54BAE1-AF98-4DF7-9355-A7230371519C}"/>
                </a:ext>
              </a:extLst>
            </p:cNvPr>
            <p:cNvSpPr/>
            <p:nvPr/>
          </p:nvSpPr>
          <p:spPr>
            <a:xfrm>
              <a:off x="1061982" y="2332561"/>
              <a:ext cx="1143975" cy="733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동아리 명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회 장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홍길동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개설일자 </a:t>
              </a:r>
              <a:r>
                <a:rPr lang="en-US" altLang="ko-KR" sz="800" dirty="0">
                  <a:solidFill>
                    <a:schemeClr val="tx1"/>
                  </a:solidFill>
                </a:rPr>
                <a:t>:2019.09.19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FF603B-DC10-434A-8090-091E2C969D4D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658A9F4-0637-42B7-B672-0CB2A13E609D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56022A4-3475-4E5C-AB60-06F17C0A6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DD412EB-E9E4-4534-99BA-F6C5634D0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183C06-047D-4EB4-ABFF-4053E270C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ED6114F-0AE3-4313-B262-1A652F9AB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788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1781D3-3CF8-4475-B829-558BCF57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4225"/>
            <a:ext cx="1933575" cy="7521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59FA2-ED0A-44D3-AAF8-9DDA63189CCC}"/>
              </a:ext>
            </a:extLst>
          </p:cNvPr>
          <p:cNvSpPr/>
          <p:nvPr/>
        </p:nvSpPr>
        <p:spPr>
          <a:xfrm>
            <a:off x="553673" y="134225"/>
            <a:ext cx="9771427" cy="642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A45376-95C6-4671-87F7-8EDC88FA707B}"/>
              </a:ext>
            </a:extLst>
          </p:cNvPr>
          <p:cNvSpPr/>
          <p:nvPr/>
        </p:nvSpPr>
        <p:spPr>
          <a:xfrm>
            <a:off x="2679454" y="940875"/>
            <a:ext cx="7152442" cy="5417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7AE49A-9FDD-479E-B7E0-11D9B4800702}"/>
              </a:ext>
            </a:extLst>
          </p:cNvPr>
          <p:cNvSpPr/>
          <p:nvPr/>
        </p:nvSpPr>
        <p:spPr>
          <a:xfrm>
            <a:off x="962025" y="3733800"/>
            <a:ext cx="1323975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8654D9-D2F3-43FB-87F6-39A519CE4DFB}"/>
              </a:ext>
            </a:extLst>
          </p:cNvPr>
          <p:cNvGrpSpPr/>
          <p:nvPr/>
        </p:nvGrpSpPr>
        <p:grpSpPr>
          <a:xfrm>
            <a:off x="910804" y="886411"/>
            <a:ext cx="1393884" cy="5384352"/>
            <a:chOff x="910804" y="886411"/>
            <a:chExt cx="1393884" cy="538435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085A924-CE87-4312-AD6F-90D40F873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7" t="21954" r="65758" b="5152"/>
            <a:stretch/>
          </p:blipFill>
          <p:spPr>
            <a:xfrm>
              <a:off x="910804" y="886411"/>
              <a:ext cx="1393884" cy="538435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4B89FD0-6C29-4B59-8633-7DDA9529276B}"/>
                </a:ext>
              </a:extLst>
            </p:cNvPr>
            <p:cNvSpPr/>
            <p:nvPr/>
          </p:nvSpPr>
          <p:spPr>
            <a:xfrm>
              <a:off x="1218073" y="3334609"/>
              <a:ext cx="860110" cy="219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6EF5A8-E0E9-4342-8030-6E575055A9F3}"/>
              </a:ext>
            </a:extLst>
          </p:cNvPr>
          <p:cNvSpPr/>
          <p:nvPr/>
        </p:nvSpPr>
        <p:spPr>
          <a:xfrm>
            <a:off x="1061982" y="2332561"/>
            <a:ext cx="1143975" cy="73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동아리 명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>
                <a:solidFill>
                  <a:schemeClr val="tx1"/>
                </a:solidFill>
              </a:rPr>
              <a:t>회 장 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홍길동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>
                <a:solidFill>
                  <a:schemeClr val="tx1"/>
                </a:solidFill>
              </a:rPr>
              <a:t>개설일자 </a:t>
            </a:r>
            <a:r>
              <a:rPr lang="en-US" altLang="ko-KR" sz="800" dirty="0">
                <a:solidFill>
                  <a:schemeClr val="tx1"/>
                </a:solidFill>
              </a:rPr>
              <a:t>:2019.09.19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45AE2-D799-4701-AB59-A82D23737AA2}"/>
              </a:ext>
            </a:extLst>
          </p:cNvPr>
          <p:cNvSpPr/>
          <p:nvPr/>
        </p:nvSpPr>
        <p:spPr>
          <a:xfrm>
            <a:off x="7704238" y="649534"/>
            <a:ext cx="2567920" cy="16884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가입 동아리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200" dirty="0" err="1">
                <a:solidFill>
                  <a:schemeClr val="tx1"/>
                </a:solidFill>
              </a:rPr>
              <a:t>블레스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한림 </a:t>
            </a:r>
            <a:r>
              <a:rPr lang="en-US" altLang="ko-KR" sz="1200" dirty="0" err="1">
                <a:solidFill>
                  <a:schemeClr val="tx1"/>
                </a:solidFill>
              </a:rPr>
              <a:t>s.v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UP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--------------------------------------</a:t>
            </a:r>
          </a:p>
          <a:p>
            <a:r>
              <a:rPr lang="ko-KR" altLang="en-US" sz="1600" b="1" dirty="0">
                <a:solidFill>
                  <a:schemeClr val="tx1"/>
                </a:solidFill>
              </a:rPr>
              <a:t>가입 대기중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200" dirty="0" err="1">
                <a:solidFill>
                  <a:schemeClr val="tx1"/>
                </a:solidFill>
              </a:rPr>
              <a:t>로타랙트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사이다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74CF6D-6900-40BD-B744-CADE7F665240}"/>
              </a:ext>
            </a:extLst>
          </p:cNvPr>
          <p:cNvGrpSpPr/>
          <p:nvPr/>
        </p:nvGrpSpPr>
        <p:grpSpPr>
          <a:xfrm>
            <a:off x="6120192" y="327952"/>
            <a:ext cx="3343969" cy="322276"/>
            <a:chOff x="6120192" y="327952"/>
            <a:chExt cx="3343969" cy="32227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6914A13-1E8C-46FC-B099-84318F2628B7}"/>
                </a:ext>
              </a:extLst>
            </p:cNvPr>
            <p:cNvGrpSpPr/>
            <p:nvPr/>
          </p:nvGrpSpPr>
          <p:grpSpPr>
            <a:xfrm>
              <a:off x="7742231" y="352177"/>
              <a:ext cx="1721930" cy="257176"/>
              <a:chOff x="7858124" y="421657"/>
              <a:chExt cx="1721930" cy="25717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B242815-3EFC-4784-8FB5-FB9C45DD6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1879" y="488332"/>
                <a:ext cx="638175" cy="1905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E189B7E-5D6C-46FD-8B24-9BBAEDEDC9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5300"/>
              <a:stretch/>
            </p:blipFill>
            <p:spPr>
              <a:xfrm>
                <a:off x="7858124" y="421657"/>
                <a:ext cx="1192479" cy="257176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0E9D63-E35D-47EE-977C-CA9B6314A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372"/>
            <a:stretch/>
          </p:blipFill>
          <p:spPr>
            <a:xfrm>
              <a:off x="7830429" y="327952"/>
              <a:ext cx="1016082" cy="2814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A3168C6-CB88-47C8-93F1-BB95C4561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7307" b="7604"/>
            <a:stretch/>
          </p:blipFill>
          <p:spPr>
            <a:xfrm>
              <a:off x="6120192" y="342204"/>
              <a:ext cx="1710237" cy="30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29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214</Words>
  <Application>Microsoft Office PowerPoint</Application>
  <PresentationFormat>와이드스크린</PresentationFormat>
  <Paragraphs>112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김진섭</dc:creator>
  <cp:lastModifiedBy>김진섭</cp:lastModifiedBy>
  <cp:revision>78</cp:revision>
  <dcterms:created xsi:type="dcterms:W3CDTF">2019-09-23T13:33:33Z</dcterms:created>
  <dcterms:modified xsi:type="dcterms:W3CDTF">2019-09-26T04:48:42Z</dcterms:modified>
</cp:coreProperties>
</file>